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7" r:id="rId16"/>
    <p:sldId id="278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1357298"/>
            <a:ext cx="6715172" cy="242889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Дисциплина: Профессиональный русский язык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928670"/>
            <a:ext cx="7215238" cy="3857652"/>
          </a:xfrm>
        </p:spPr>
        <p:txBody>
          <a:bodyPr/>
          <a:lstStyle/>
          <a:p>
            <a:pPr algn="just"/>
            <a:r>
              <a:rPr lang="ru-RU" sz="2000" b="1" dirty="0" smtClean="0"/>
              <a:t>Задание 7.</a:t>
            </a:r>
            <a:r>
              <a:rPr lang="ru-RU" sz="2000" b="1" i="1" dirty="0" smtClean="0"/>
              <a:t> Найдите в тексте 3 глагола, которые имеют значение «изучать» и запишите их в тетрадь.</a:t>
            </a:r>
            <a:endParaRPr lang="ru-RU" sz="2000" b="1" dirty="0" smtClean="0"/>
          </a:p>
          <a:p>
            <a:pPr algn="just"/>
            <a:r>
              <a:rPr lang="ru-RU" sz="2000" b="1" dirty="0" smtClean="0"/>
              <a:t>Изучать - …, …, …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357430"/>
            <a:ext cx="3286148" cy="3699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142984"/>
            <a:ext cx="7467600" cy="4873752"/>
          </a:xfrm>
        </p:spPr>
        <p:txBody>
          <a:bodyPr/>
          <a:lstStyle/>
          <a:p>
            <a:pPr algn="just"/>
            <a:r>
              <a:rPr lang="ru-RU" b="1" dirty="0" smtClean="0"/>
              <a:t>Задание 8.</a:t>
            </a:r>
            <a:r>
              <a:rPr lang="ru-RU" b="1" i="1" dirty="0" smtClean="0"/>
              <a:t> Ответьте на вопросы 5, 6, 7 из задания 6; используйте в ответе глагол «изучать». Запишите ответы в тетрадь.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571744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285860"/>
            <a:ext cx="7467600" cy="4873752"/>
          </a:xfrm>
        </p:spPr>
        <p:txBody>
          <a:bodyPr/>
          <a:lstStyle/>
          <a:p>
            <a:pPr algn="just"/>
            <a:r>
              <a:rPr lang="ru-RU" b="1" dirty="0" smtClean="0"/>
              <a:t>Задание 9.</a:t>
            </a:r>
            <a:r>
              <a:rPr lang="ru-RU" b="1" i="1" dirty="0" smtClean="0"/>
              <a:t> Восстановите следующие предложения, используйте основную информацию текста задания 5.</a:t>
            </a:r>
            <a:endParaRPr lang="ru-RU" b="1" dirty="0" smtClean="0"/>
          </a:p>
          <a:p>
            <a:pPr algn="just"/>
            <a:r>
              <a:rPr lang="ru-RU" b="1" dirty="0" smtClean="0"/>
              <a:t>Экономика - это … наука. Она, как история и социология, изучает …, точнее, … жизнь. </a:t>
            </a:r>
          </a:p>
          <a:p>
            <a:pPr algn="just"/>
            <a:r>
              <a:rPr lang="ru-RU" b="1" dirty="0" smtClean="0"/>
              <a:t>Это значит, что экономика изучает, во-первых, …,  …, и…, во-вторых, …как …, кроме того, …, а также …. .</a:t>
            </a:r>
          </a:p>
          <a:p>
            <a:pPr algn="just"/>
            <a:r>
              <a:rPr lang="ru-RU" b="1" dirty="0" smtClean="0"/>
              <a:t>Можно сказать, что экономика - это наука о …, …,.... и … товаров. Она учит …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7467600" cy="10573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4.2 Лингвистический комментарий: Научный текст и его содержание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1" i="1" dirty="0" smtClean="0"/>
              <a:t>Содержание научного текста - это информация по теме</a:t>
            </a:r>
            <a:r>
              <a:rPr lang="ru-RU" dirty="0" smtClean="0"/>
              <a:t>. Такая информация часто бывает неоднородной, т.е. включает в себя несколько различных, но связанных между собой научных сведений.</a:t>
            </a:r>
          </a:p>
          <a:p>
            <a:pPr algn="just"/>
            <a:r>
              <a:rPr lang="ru-RU" dirty="0" smtClean="0"/>
              <a:t>Для того чтобы понять подобный текст, нужно разделить его на смысловые части. При этом каждая часть текста тоже будет иметь свою тему, которая называется </a:t>
            </a:r>
            <a:r>
              <a:rPr lang="ru-RU" b="1" i="1" dirty="0" err="1" smtClean="0"/>
              <a:t>подтемой</a:t>
            </a:r>
            <a:r>
              <a:rPr lang="ru-RU" b="1" i="1" dirty="0" smtClean="0"/>
              <a:t>. </a:t>
            </a:r>
            <a:endParaRPr lang="ru-RU" dirty="0" smtClean="0"/>
          </a:p>
          <a:p>
            <a:pPr algn="just"/>
            <a:r>
              <a:rPr lang="ru-RU" dirty="0" smtClean="0"/>
              <a:t>Известно, что в научном тексте главная информация </a:t>
            </a:r>
            <a:r>
              <a:rPr lang="ru-RU" dirty="0" err="1" smtClean="0"/>
              <a:t>подтемы</a:t>
            </a:r>
            <a:r>
              <a:rPr lang="ru-RU" dirty="0" smtClean="0"/>
              <a:t> обычно содержится в её </a:t>
            </a:r>
            <a:r>
              <a:rPr lang="ru-RU" b="1" i="1" dirty="0" smtClean="0"/>
              <a:t>первом (или втором) предложении. </a:t>
            </a:r>
            <a:r>
              <a:rPr lang="ru-RU" dirty="0" smtClean="0"/>
              <a:t>Если последовательно передать содержание этих предложений, то мы получим </a:t>
            </a:r>
            <a:r>
              <a:rPr lang="ru-RU" b="1" i="1" dirty="0" smtClean="0"/>
              <a:t>основное содержание текста.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000108"/>
            <a:ext cx="7686700" cy="5330968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Задание 10. </a:t>
            </a:r>
            <a:r>
              <a:rPr lang="ru-RU" b="1" i="1" dirty="0" smtClean="0"/>
              <a:t> Прочитайте текст из задания 5 еще раз и разделите его на смысловые части. Скажите, сколько частей вы выделили.</a:t>
            </a:r>
            <a:endParaRPr lang="ru-RU" b="1" dirty="0" smtClean="0"/>
          </a:p>
          <a:p>
            <a:pPr algn="just"/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78605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928670"/>
            <a:ext cx="7467600" cy="4873752"/>
          </a:xfrm>
        </p:spPr>
        <p:txBody>
          <a:bodyPr/>
          <a:lstStyle/>
          <a:p>
            <a:pPr algn="just"/>
            <a:r>
              <a:rPr lang="ru-RU" b="1" dirty="0" smtClean="0"/>
              <a:t>Задание 11.</a:t>
            </a:r>
            <a:r>
              <a:rPr lang="ru-RU" b="1" i="1" dirty="0" smtClean="0"/>
              <a:t> Найдите и прочитайте в каждой смысловой части текста (задание 5) предложение, которое содержит ее главную информацию. Напишите эти предложения в тетрадь, не изменяя их последовательности.</a:t>
            </a:r>
            <a:endParaRPr lang="ru-RU" b="1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14686"/>
            <a:ext cx="42672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000108"/>
            <a:ext cx="7467600" cy="4873752"/>
          </a:xfrm>
        </p:spPr>
        <p:txBody>
          <a:bodyPr/>
          <a:lstStyle/>
          <a:p>
            <a:r>
              <a:rPr lang="ru-RU" b="1" dirty="0" smtClean="0"/>
              <a:t>Задание 12.</a:t>
            </a:r>
            <a:r>
              <a:rPr lang="ru-RU" b="1" i="1" dirty="0" smtClean="0"/>
              <a:t> Перескажите текст из задания 5, используйте записанные вами предложение (помните об отличиях письменного и устного текстов).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857496"/>
            <a:ext cx="397192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615262" cy="457203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Научный стиль в настоящее время – это обособленная, относительно замкнутая система, характеризующаяся стремлением к стандартизации средств выражения. По степени стандартизации научный стиль уступает место лишь официально-деловому. Например, стандартными являются обороты: речь идет о проблеме, следует заметить, что…, данные приводят к следующим выводам…, выводы носят предварительный характер, из сказанного ранее вытекает…, перейдем к рассмотрению… и т.д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04664"/>
            <a:ext cx="3818704" cy="5738980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Научный стиль речи - одна из функциональных разновидностей литературного языка, обслуживающая сферу науки и производства; он реализуется в книжных специализированных текстах разных жанров.</a:t>
            </a:r>
          </a:p>
          <a:p>
            <a:endParaRPr lang="ru-RU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857232"/>
            <a:ext cx="309562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615262" cy="554528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b="1" dirty="0" smtClean="0"/>
              <a:t>Наука - своеобразная сфера человеческой деятельности. Она призвана дать истинную информацию об окружающем мире. И хотя постигать закономерности окружающего мира можно и иными (не только научными) способами, именно наука обращена к интеллекту, к логике. Научные тексты связаны с ориентацией на читателя-профессионала. Итак, основные черты языка науки - точность и объективность.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186766" cy="351155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4 Научный текст, его название и содержание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500042"/>
            <a:ext cx="7829576" cy="5759596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smtClean="0"/>
              <a:t>Как же строится научный текст? Сюжет научного текста необычен: автор приобщает читателя к процессу поиска истины. Читатель должен пройти вслед за ним путь, чтобы, сделав (и, тем самым, перепроверив) логические ходы, прийти к желаемому выводу-результату. Автор моделирует ситуацию, представляя процесс поиска истины в наиболее, по его мнению, оптимальном варианте.</a:t>
            </a:r>
          </a:p>
          <a:p>
            <a:endParaRPr lang="ru-RU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571876"/>
            <a:ext cx="514353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714356"/>
            <a:ext cx="7467600" cy="4873752"/>
          </a:xfrm>
        </p:spPr>
        <p:txBody>
          <a:bodyPr/>
          <a:lstStyle/>
          <a:p>
            <a:pPr algn="just"/>
            <a:r>
              <a:rPr lang="ru-RU" b="1" dirty="0" smtClean="0"/>
              <a:t>Композиция типичного научного текста отражает последовательность фаз научного исследования:</a:t>
            </a:r>
          </a:p>
          <a:p>
            <a:pPr algn="just"/>
            <a:r>
              <a:rPr lang="ru-RU" b="1" dirty="0" smtClean="0"/>
              <a:t>Осознание проблемы (вопроса, задачи) и постановка цели - "введение";</a:t>
            </a:r>
          </a:p>
          <a:p>
            <a:pPr algn="just"/>
            <a:r>
              <a:rPr lang="ru-RU" b="1" dirty="0" smtClean="0"/>
              <a:t>Поиск способов решения проблемы, перебор возможных вариантов и выдвижение гипотезы, доказательство идеи (гипотезы) - "основная часть";</a:t>
            </a:r>
          </a:p>
          <a:p>
            <a:pPr algn="just"/>
            <a:r>
              <a:rPr lang="ru-RU" b="1" dirty="0" smtClean="0"/>
              <a:t>Решение исследовательской задачи, получение ответа - "заключение".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000108"/>
            <a:ext cx="7467600" cy="4873752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/>
              <a:t>В научном тексте по любой специальности можно без труда выделить языковые средства, при помощи которых осуществляется конструирование этого логического каркаса. Это, например, глаголы обозначим, зададим, составим, определим, найдём, выберем, рассмотрим и т.п. Автор методично поясняет своему собеседнику, какие именно мыслительные операции он в тот или иной момент совершает: даёт определения, переходит к следующему вопросу, возвращается к исходному пункту, приводит пример, анализирует результаты эксперимента, делает вывод и т.д.</a:t>
            </a:r>
            <a:endParaRPr lang="ru-RU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758138" cy="6045348"/>
          </a:xfrm>
        </p:spPr>
        <p:txBody>
          <a:bodyPr/>
          <a:lstStyle/>
          <a:p>
            <a:pPr algn="just"/>
            <a:r>
              <a:rPr lang="ru-RU" b="1" dirty="0" smtClean="0"/>
              <a:t>Научный текст имеет сложную организацию. В нём можно условно выделить два пласта с точки зрения того, какую информацию получает читатель: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/>
              <a:t>фактическую, непосредственно об объекте исследования;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/>
              <a:t>информацию о том, как автор организует эту фактическую информацию.</a:t>
            </a:r>
            <a:endParaRPr lang="ru-RU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786190"/>
            <a:ext cx="3357558" cy="267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 4.1 Лингвистический комментарий: Научный текст и его название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142984"/>
            <a:ext cx="4929222" cy="5572164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smtClean="0"/>
              <a:t>Работа с научным текстом начинается с названия.</a:t>
            </a:r>
            <a:endParaRPr lang="ru-RU" dirty="0" smtClean="0"/>
          </a:p>
          <a:p>
            <a:pPr algn="just"/>
            <a:r>
              <a:rPr lang="ru-RU" dirty="0" smtClean="0"/>
              <a:t>Любой текст имеет название. В названии обозначена тема, т.е. то, </a:t>
            </a:r>
            <a:r>
              <a:rPr lang="ru-RU" b="1" i="1" dirty="0" smtClean="0"/>
              <a:t>о чём</a:t>
            </a:r>
            <a:r>
              <a:rPr lang="ru-RU" dirty="0" smtClean="0"/>
              <a:t> мы будем читать в этом тексте. Любое новое слово в названии, меняет тему и показывает, что содержание текста тоже изменилось. Вот почему очень важно знать и понимать каждое слово, вынесенное в название научного текста.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857364"/>
            <a:ext cx="351953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428604"/>
            <a:ext cx="7858180" cy="4873752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   </a:t>
            </a:r>
            <a:r>
              <a:rPr lang="ru-RU" sz="2000" b="1" dirty="0" smtClean="0"/>
              <a:t>Задание 1.</a:t>
            </a:r>
            <a:r>
              <a:rPr lang="ru-RU" sz="2000" b="1" i="1" dirty="0" smtClean="0"/>
              <a:t> Прочитайте название текстов. Скажите, о чем сообщает каждый текст.</a:t>
            </a:r>
            <a:endParaRPr lang="ru-RU" sz="2000" b="1" dirty="0" smtClean="0"/>
          </a:p>
          <a:p>
            <a:pPr algn="just"/>
            <a:r>
              <a:rPr lang="ru-RU" sz="2000" b="1" dirty="0" smtClean="0"/>
              <a:t>1. «Экономика», «Экономика как хозяйственная система», «Экономическая теория», «Что такое экономика».</a:t>
            </a:r>
          </a:p>
          <a:p>
            <a:pPr algn="just"/>
            <a:r>
              <a:rPr lang="ru-RU" sz="2000" b="1" dirty="0" smtClean="0"/>
              <a:t>2. «Цена», «Теория цены товара», «Виды цен».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500306"/>
            <a:ext cx="38100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686700" cy="590247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/>
              <a:t>Задание 2.</a:t>
            </a:r>
            <a:r>
              <a:rPr lang="ru-RU" i="1" dirty="0" smtClean="0"/>
              <a:t> Прочитайте текст (работайте со словарём). Дайте ему название (используйте информацию из задания 1). Объясните свой выбор так: «</a:t>
            </a:r>
            <a:r>
              <a:rPr lang="ru-RU" dirty="0" smtClean="0"/>
              <a:t>Я думаю, что этот текст называется …, потому что в нем говорится о… (</a:t>
            </a:r>
            <a:r>
              <a:rPr lang="ru-RU" dirty="0" err="1" smtClean="0"/>
              <a:t>о</a:t>
            </a:r>
            <a:r>
              <a:rPr lang="ru-RU" dirty="0" smtClean="0"/>
              <a:t> том, что…)».</a:t>
            </a:r>
          </a:p>
          <a:p>
            <a:pPr algn="ctr">
              <a:buNone/>
            </a:pPr>
            <a:r>
              <a:rPr lang="ru-RU" b="1" i="1" dirty="0" smtClean="0"/>
              <a:t>Текст </a:t>
            </a:r>
            <a:endParaRPr lang="ru-RU" dirty="0" smtClean="0"/>
          </a:p>
          <a:p>
            <a:pPr algn="just"/>
            <a:r>
              <a:rPr lang="ru-RU" dirty="0" smtClean="0"/>
              <a:t>Вся история развития экономики - это история развития товарного производства и обмена одного товара на другие. Когда появились деньги, то товар можно было продавать и покупать. У товара появилась цена. </a:t>
            </a:r>
          </a:p>
          <a:p>
            <a:pPr algn="just"/>
            <a:r>
              <a:rPr lang="ru-RU" b="1" i="1" dirty="0" smtClean="0"/>
              <a:t>Цена - </a:t>
            </a:r>
            <a:r>
              <a:rPr lang="ru-RU" dirty="0" smtClean="0"/>
              <a:t>это количество денег, за которое покупатель готов купить, а продавец готов продать единицу товара. Цена товара зависит от многих факторов, например: </a:t>
            </a:r>
            <a:r>
              <a:rPr lang="ru-RU" i="1" dirty="0" smtClean="0"/>
              <a:t>от себестоимости товара.</a:t>
            </a:r>
            <a:r>
              <a:rPr lang="ru-RU" dirty="0" smtClean="0"/>
              <a:t> Чем выше себестоимость товара, тем больше цена. Если себестоимость товара меньше, чем цена продажи, то продавец получает прибыль.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571480"/>
            <a:ext cx="7467600" cy="4873752"/>
          </a:xfrm>
        </p:spPr>
        <p:txBody>
          <a:bodyPr/>
          <a:lstStyle/>
          <a:p>
            <a:pPr algn="just"/>
            <a:r>
              <a:rPr lang="ru-RU" b="1" dirty="0" smtClean="0"/>
              <a:t>Задание 3.</a:t>
            </a:r>
            <a:r>
              <a:rPr lang="ru-RU" b="1" i="1" dirty="0" smtClean="0"/>
              <a:t> Составьте и напишите в тетрадь 3-4 вопроса к тексту из задания. Используйте вопросы при работе с этим текстом в аудитории.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357430"/>
            <a:ext cx="348615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758138" cy="5902472"/>
          </a:xfrm>
        </p:spPr>
        <p:txBody>
          <a:bodyPr/>
          <a:lstStyle/>
          <a:p>
            <a:pPr algn="just"/>
            <a:r>
              <a:rPr lang="ru-RU" b="1" dirty="0" smtClean="0"/>
              <a:t>Задание 4.</a:t>
            </a:r>
            <a:r>
              <a:rPr lang="ru-RU" b="1" i="1" dirty="0" smtClean="0"/>
              <a:t> Познакомьтесь с важными для экономики терминами. </a:t>
            </a:r>
            <a:endParaRPr lang="ru-RU" b="1" dirty="0" smtClean="0"/>
          </a:p>
          <a:p>
            <a:pPr algn="just"/>
            <a:r>
              <a:rPr lang="ru-RU" b="1" i="1" dirty="0" smtClean="0"/>
              <a:t>Обратите внимание на значения слов, которые оканчиваются на - ТЕЛЬ.</a:t>
            </a:r>
            <a:endParaRPr lang="ru-RU" b="1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2348880"/>
          <a:ext cx="8208912" cy="3829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1584852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kumimoji="0"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ПроизводСТВО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от гл. </a:t>
                      </a: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производить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 процесс и результат изготовления различных видов товаров и услуг.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kumimoji="0"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ПроизводиТЕЛЬ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человек, который производит товары и услуги.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44192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Покупка - от гл. </a:t>
                      </a: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покупать</a:t>
                      </a:r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Слово «</a:t>
                      </a: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купля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 (от гл. </a:t>
                      </a: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купить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используется только в сочетаниях «купля-продажа» или «процесс </a:t>
                      </a:r>
                      <a:r>
                        <a:rPr kumimoji="0"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куплИ-продажИ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». 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2. </a:t>
                      </a:r>
                      <a:r>
                        <a:rPr lang="ru-RU" sz="18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ПокупаТЕЛЬ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- человек, который покупает.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8072494" cy="664371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/>
              <a:t>Задание 5.</a:t>
            </a:r>
            <a:r>
              <a:rPr lang="ru-RU" b="1" i="1" dirty="0" smtClean="0"/>
              <a:t> Прочитайте текст и скажите, какое из двух названий больше соответствует содержанию данного текста. Объясните свой выбор.</a:t>
            </a:r>
            <a:endParaRPr lang="ru-RU" b="1" dirty="0" smtClean="0"/>
          </a:p>
          <a:p>
            <a:pPr algn="ctr">
              <a:buNone/>
            </a:pPr>
            <a:r>
              <a:rPr lang="ru-RU" b="1" i="1" dirty="0" smtClean="0"/>
              <a:t>Экономика</a:t>
            </a:r>
            <a:r>
              <a:rPr lang="ru-RU" b="1" dirty="0" smtClean="0"/>
              <a:t> </a:t>
            </a:r>
          </a:p>
          <a:p>
            <a:pPr algn="ctr">
              <a:buNone/>
            </a:pPr>
            <a:r>
              <a:rPr lang="ru-RU" b="1" dirty="0" smtClean="0"/>
              <a:t>или</a:t>
            </a:r>
          </a:p>
          <a:p>
            <a:pPr algn="ctr">
              <a:buNone/>
            </a:pPr>
            <a:r>
              <a:rPr lang="ru-RU" b="1" i="1" dirty="0" smtClean="0"/>
              <a:t>Что изучает экономика</a:t>
            </a:r>
            <a:endParaRPr lang="ru-RU" b="1" dirty="0" smtClean="0"/>
          </a:p>
          <a:p>
            <a:pPr algn="just"/>
            <a:r>
              <a:rPr lang="ru-RU" b="1" dirty="0" smtClean="0"/>
              <a:t>Экономика (экономическая теория, или экономическая наука) - это социальная (общественная) наука. Она, как история и социология, изучает жизнь общества, точнее, экономическую жизнь общества, и развитие экономических процессов в обществе. </a:t>
            </a:r>
          </a:p>
          <a:p>
            <a:pPr algn="just"/>
            <a:r>
              <a:rPr lang="ru-RU" b="1" dirty="0" smtClean="0"/>
              <a:t>Предметом экономической науки являются отношения, которые существуют между людьми в процессе общественного производства, распределения, обмена и потребления, материальных благ.</a:t>
            </a:r>
          </a:p>
          <a:p>
            <a:pPr algn="just"/>
            <a:r>
              <a:rPr lang="ru-RU" b="1" dirty="0" smtClean="0"/>
              <a:t>Экономическая наука рассматривает вопросы собственности, доходов и расходов, цен и ценообразования. Она исследует проблемы рынка как отношения между продавцами и покупателями в процессе купли-продажи товара. Экономическую теорию интересует роль государства в управлении народным хозяйством страны, а также участие государства в международных экономических отношениях.</a:t>
            </a:r>
          </a:p>
          <a:p>
            <a:pPr algn="just"/>
            <a:r>
              <a:rPr lang="ru-RU" b="1" dirty="0" smtClean="0"/>
              <a:t>Как и любая другая теоретическая наука, экономика изучает частные вопросы, чтобы выявить общие закономерности, или законы. Можно сказать, что экономика - это общественная наука о законах производства, распределения, обмена и потребления товаров. Она учит понимать эти законы и использовать их в хозяйственной жизни людей.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642918"/>
            <a:ext cx="7467600" cy="487375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/>
              <a:t>    Задание 6.</a:t>
            </a:r>
            <a:r>
              <a:rPr lang="ru-RU" b="1" i="1" dirty="0" smtClean="0"/>
              <a:t> Ответьте на вопросы по тексту.</a:t>
            </a:r>
            <a:endParaRPr lang="ru-RU" b="1" dirty="0" smtClean="0"/>
          </a:p>
          <a:p>
            <a:pPr algn="just"/>
            <a:r>
              <a:rPr lang="ru-RU" b="1" dirty="0" smtClean="0"/>
              <a:t>1. Что такое экономика? </a:t>
            </a:r>
          </a:p>
          <a:p>
            <a:pPr algn="just"/>
            <a:r>
              <a:rPr lang="ru-RU" b="1" dirty="0" smtClean="0"/>
              <a:t>2. Почему экономика, как история и социология, - это общественная наука?</a:t>
            </a:r>
          </a:p>
          <a:p>
            <a:pPr algn="just"/>
            <a:r>
              <a:rPr lang="ru-RU" b="1" dirty="0" smtClean="0"/>
              <a:t>3. Какую жизнь общества изучает экономика?</a:t>
            </a:r>
          </a:p>
          <a:p>
            <a:pPr algn="just"/>
            <a:r>
              <a:rPr lang="ru-RU" b="1" dirty="0" smtClean="0"/>
              <a:t>4. Что является предметом экономической науки?</a:t>
            </a:r>
          </a:p>
          <a:p>
            <a:pPr algn="just"/>
            <a:r>
              <a:rPr lang="ru-RU" b="1" dirty="0" smtClean="0"/>
              <a:t>5. Какие вопросы рассматривает экономика?</a:t>
            </a:r>
          </a:p>
          <a:p>
            <a:pPr algn="just"/>
            <a:r>
              <a:rPr lang="ru-RU" b="1" dirty="0" smtClean="0"/>
              <a:t>6. Какие проблемы исследует экономика?</a:t>
            </a:r>
          </a:p>
          <a:p>
            <a:pPr algn="just"/>
            <a:r>
              <a:rPr lang="ru-RU" b="1" dirty="0" smtClean="0"/>
              <a:t>7. Что интересует экономику?</a:t>
            </a:r>
          </a:p>
          <a:p>
            <a:pPr algn="just"/>
            <a:r>
              <a:rPr lang="ru-RU" b="1" dirty="0" smtClean="0"/>
              <a:t>8. Зачем (для чего) экономика изучает частные вопросы?</a:t>
            </a:r>
          </a:p>
          <a:p>
            <a:pPr algn="just"/>
            <a:r>
              <a:rPr lang="ru-RU" b="1" dirty="0" smtClean="0"/>
              <a:t>9. Чему учит экономическая теория?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92</TotalTime>
  <Words>1388</Words>
  <Application>Microsoft Office PowerPoint</Application>
  <PresentationFormat>Экран (4:3)</PresentationFormat>
  <Paragraphs>65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Дисциплина: Профессиональный русский язык</vt:lpstr>
      <vt:lpstr>Тема 4 Научный текст, его название и содержание </vt:lpstr>
      <vt:lpstr> 4.1 Лингвистический комментарий: Научный текст и его название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4.2 Лингвистический комментарий: Научный текст и его содержание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Дисциплина: Профессиональный русский язык</dc:title>
  <cp:lastModifiedBy>Оля</cp:lastModifiedBy>
  <cp:revision>12</cp:revision>
  <dcterms:modified xsi:type="dcterms:W3CDTF">2014-01-21T04:53:32Z</dcterms:modified>
</cp:coreProperties>
</file>